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200">
                <a:solidFill>
                  <a:srgbClr val="EBEFF3"/>
                </a:solidFill>
              </a:rPr>
              <a:t>〈소문〉 낭독극 – PPT 지문 대체본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>
                <a:solidFill>
                  <a:srgbClr val="DCE1E6"/>
                </a:solidFill>
              </a:defRPr>
            </a:pPr>
            <a:r>
              <a:t>원작 오유권(1957) · 각색 공노사노 김병한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배우는 ‘대사만’ 낭독 · 지문은 슬라이드로 안내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무드: 담담→긴장·페이드 전환 권장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200">
                <a:solidFill>
                  <a:srgbClr val="EBEFF3"/>
                </a:solidFill>
              </a:rPr>
              <a:t>장면 8 | 떠벌네 집(머슴 대면)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>
                <a:solidFill>
                  <a:srgbClr val="DCE1E6"/>
                </a:solidFill>
              </a:defRPr>
            </a:pPr>
            <a:r>
              <a:t>머슴 정정 요구 / 떠벌네 인정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[자리] C↔B 대치(좌=떠벌네/우=머슴)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[클릭] ‘그럼 내가 잘못 말했는것이요.’ 후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200">
                <a:solidFill>
                  <a:srgbClr val="EBEFF3"/>
                </a:solidFill>
              </a:rPr>
              <a:t>소문 인터루드 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>
                <a:solidFill>
                  <a:srgbClr val="DCE1E6"/>
                </a:solidFill>
              </a:defRPr>
            </a:pPr>
            <a:r>
              <a:t>자막: ‘봤다더라… 편지라더라…’ (좌→우 흐름)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[음향] 웅성 -10dB, 6초  |  [클릭] 다음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200">
                <a:solidFill>
                  <a:srgbClr val="EBEFF3"/>
                </a:solidFill>
              </a:rPr>
              <a:t>소문 인터루드 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>
                <a:solidFill>
                  <a:srgbClr val="DCE1E6"/>
                </a:solidFill>
              </a:defRPr>
            </a:pPr>
            <a:r>
              <a:t>자막 크게: ‘나주댁 혼사가 아주 깨져버렸다네…’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[음향] ‘프롬나드’ 6~8초 훅(권리 확인)  |  [클릭] 에필로그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200">
                <a:solidFill>
                  <a:srgbClr val="EBEFF3"/>
                </a:solidFill>
              </a:rPr>
              <a:t>에필로그 문구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>
                <a:solidFill>
                  <a:srgbClr val="DCE1E6"/>
                </a:solidFill>
              </a:defRPr>
            </a:pPr>
            <a:r>
              <a:t>진실이 입을 만나 ‘소문’이 되기 전에, 우리는 잠시 침묵을 배운다.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커튼콜: 전원 목례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200">
                <a:solidFill>
                  <a:srgbClr val="EBEFF3"/>
                </a:solidFill>
              </a:rPr>
              <a:t>배역·자리도(4인 표준형)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>
                <a:solidFill>
                  <a:srgbClr val="DCE1E6"/>
                </a:solidFill>
              </a:defRPr>
            </a:pPr>
            <a:r>
              <a:t>A 나주댁(좌) / B 떠벌네(우) / C 머슴(우후→전면) / D 멀티(후열)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오퍼레이터: 별도 요원 또는 C가 자기 대사 직전 클릭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소문 합창: 전원 마이크에서 30~50cm 이격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200">
                <a:solidFill>
                  <a:srgbClr val="EBEFF3"/>
                </a:solidFill>
              </a:rPr>
              <a:t>장면 1 | 꺼꿀네 집 모퉁이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>
                <a:solidFill>
                  <a:srgbClr val="DCE1E6"/>
                </a:solidFill>
              </a:defRPr>
            </a:pPr>
            <a:r>
              <a:t>바람, 골목. 머슴→고지서 / 선애 망설임 / 떠벌네 목격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[음향] 바람+종이 바스락 5초  |  [자리] C·D 전면 / B 후열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[클릭] 머슴 3줄 후 → 떠벌네 2줄 후 종료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200">
                <a:solidFill>
                  <a:srgbClr val="EBEFF3"/>
                </a:solidFill>
              </a:rPr>
              <a:t>장면 2 | 또술네 집 앞(눈)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>
                <a:solidFill>
                  <a:srgbClr val="DCE1E6"/>
                </a:solidFill>
              </a:defRPr>
            </a:pPr>
            <a:r>
              <a:t>아낙들 수군 / 형님 문밖에서 듣고 돌아섬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[음향] 낮은 웅성·눈 효과  |  [자리] D(아낙들·형님) 교차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[클릭] 대사 순환 후 종료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200">
                <a:solidFill>
                  <a:srgbClr val="EBEFF3"/>
                </a:solidFill>
              </a:rPr>
              <a:t>장면 3 | 나주댁 집 툇마루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>
                <a:solidFill>
                  <a:srgbClr val="DCE1E6"/>
                </a:solidFill>
              </a:defRPr>
            </a:pPr>
            <a:r>
              <a:t>형님 방문 → 선애 해명 → 나주댁 분노↑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[자리] A·D(형님·선애) 전면  |  [클릭] ‘이런 얼척…’ 뒤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200">
                <a:solidFill>
                  <a:srgbClr val="EBEFF3"/>
                </a:solidFill>
              </a:rPr>
              <a:t>장면 4 | 떠벌네 집 마당(대치)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>
                <a:solidFill>
                  <a:srgbClr val="DCE1E6"/>
                </a:solidFill>
              </a:defRPr>
            </a:pPr>
            <a:r>
              <a:t>맞대면 / 고지서 제시 / ‘고무신’ 과거 소환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[음향] 군중 웅성(낮게)  |  [자리] A↔B 중앙 대치, D 군중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[클릭] A 롱턴 → B 롱턴 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200">
                <a:solidFill>
                  <a:srgbClr val="EBEFF3"/>
                </a:solidFill>
              </a:rPr>
              <a:t>장면 5 | 우물가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>
                <a:solidFill>
                  <a:srgbClr val="DCE1E6"/>
                </a:solidFill>
              </a:defRPr>
            </a:pPr>
            <a:r>
              <a:t>나주댁 하소연 / 군중 의심 / 소문 확산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[음향] 물소리+속삭임 루프(≤10초)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[자리] A 전면 독무, D 군중  |  [클릭] 군중 마지막 대사 후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200">
                <a:solidFill>
                  <a:srgbClr val="EBEFF3"/>
                </a:solidFill>
              </a:rPr>
              <a:t>장면 6 | 사돈 방문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>
                <a:solidFill>
                  <a:srgbClr val="DCE1E6"/>
                </a:solidFill>
              </a:defRPr>
            </a:pPr>
            <a:r>
              <a:t>혼사 흔들림 / 머슴 부재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[자리] A·D(사돈) 전면  |  [클릭] ‘머심한테도 물어봐도 안다고’ 후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200">
                <a:solidFill>
                  <a:srgbClr val="EBEFF3"/>
                </a:solidFill>
              </a:rPr>
              <a:t>장면 7 | 술상·역소문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>
                <a:solidFill>
                  <a:srgbClr val="DCE1E6"/>
                </a:solidFill>
              </a:defRPr>
            </a:pPr>
            <a:r>
              <a:t>입막음 오해 / 혼사 파기 소문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[음향] 잔 부딪힘 1회→웅성  |  [자리] D(아제1·2) 교차</a:t>
            </a:r>
          </a:p>
          <a:p>
            <a:pPr>
              <a:defRPr sz="2800">
                <a:solidFill>
                  <a:srgbClr val="DCE1E6"/>
                </a:solidFill>
              </a:defRPr>
            </a:pPr>
            <a:r>
              <a:t>[클릭] ‘혼사가 아주 깨져…’ 자막 직전 암전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